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63" r:id="rId5"/>
    <p:sldId id="264" r:id="rId6"/>
    <p:sldId id="266" r:id="rId7"/>
    <p:sldId id="259" r:id="rId8"/>
    <p:sldId id="267" r:id="rId9"/>
    <p:sldId id="269" r:id="rId10"/>
    <p:sldId id="268" r:id="rId11"/>
    <p:sldId id="260" r:id="rId12"/>
    <p:sldId id="262" r:id="rId13"/>
    <p:sldId id="265" r:id="rId14"/>
  </p:sldIdLst>
  <p:sldSz cx="9144000" cy="5143500" type="screen16x9"/>
  <p:notesSz cx="6858000" cy="9144000"/>
  <p:embeddedFontLst>
    <p:embeddedFont>
      <p:font typeface="Lato" panose="020B0604020202020204" charset="0"/>
      <p:regular r:id="rId16"/>
      <p:bold r:id="rId17"/>
      <p:italic r:id="rId18"/>
      <p:boldItalic r:id="rId19"/>
    </p:embeddedFont>
    <p:embeddedFont>
      <p:font typeface="Montserrat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85"/>
  </p:normalViewPr>
  <p:slideViewPr>
    <p:cSldViewPr snapToGrid="0" snapToObjects="1">
      <p:cViewPr varScale="1">
        <p:scale>
          <a:sx n="108" d="100"/>
          <a:sy n="108" d="100"/>
        </p:scale>
        <p:origin x="50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9d6ee59e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9d6ee59e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9d6ee59e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9d6ee59e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9d6ee59e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9d6ee59e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9d6ee59e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9d6ee59e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Crime Catch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Barkha</a:t>
            </a:r>
            <a:r>
              <a:rPr lang="en" dirty="0"/>
              <a:t> </a:t>
            </a:r>
            <a:r>
              <a:rPr lang="en" dirty="0" err="1"/>
              <a:t>Samyani</a:t>
            </a:r>
            <a:r>
              <a:rPr lang="en" dirty="0"/>
              <a:t> 001417278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Lakshit</a:t>
            </a:r>
            <a:r>
              <a:rPr lang="en" dirty="0"/>
              <a:t> </a:t>
            </a:r>
            <a:r>
              <a:rPr lang="en" dirty="0" err="1"/>
              <a:t>Talreja</a:t>
            </a:r>
            <a:r>
              <a:rPr lang="en" dirty="0"/>
              <a:t>  001475200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Rishi </a:t>
            </a:r>
            <a:r>
              <a:rPr lang="en" dirty="0" err="1"/>
              <a:t>Jatania</a:t>
            </a:r>
            <a:r>
              <a:rPr lang="en" dirty="0"/>
              <a:t> 001449023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Shreya Nil</a:t>
            </a:r>
            <a:r>
              <a:rPr lang="en-US" dirty="0"/>
              <a:t>e</a:t>
            </a:r>
            <a:r>
              <a:rPr lang="en" dirty="0"/>
              <a:t>ngekar 001444235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944CB5-8D4A-4A6F-A689-DE092D65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24" y="2343282"/>
            <a:ext cx="6733952" cy="2422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896E80-590B-4665-8F6E-9FD7A7ECB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5" y="489890"/>
            <a:ext cx="3724437" cy="1414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C93071-798E-40FE-9871-9CCF03D9A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763" y="489891"/>
            <a:ext cx="3963667" cy="141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31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E88A96-85CA-42C6-8CA2-62C005E57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94" y="647687"/>
            <a:ext cx="7213848" cy="3848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A03F4D-69B7-488E-8297-BDCAC75E4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61" y="748920"/>
            <a:ext cx="6424898" cy="36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09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9A3F94-F344-4B27-8D1C-DABDC395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95" y="618441"/>
            <a:ext cx="8203080" cy="367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19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dirty="0"/>
              <a:t>This Project  focuses on crime reporting system in the city of Boston.</a:t>
            </a:r>
            <a:endParaRPr dirty="0"/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dirty="0"/>
              <a:t>It allows the user to login/register, set emergency contact, </a:t>
            </a:r>
            <a:r>
              <a:rPr lang="en-US" dirty="0"/>
              <a:t>get updated with real-time </a:t>
            </a:r>
            <a:r>
              <a:rPr lang="en" dirty="0"/>
              <a:t>news regarding various </a:t>
            </a:r>
            <a:r>
              <a:rPr lang="en-US" dirty="0"/>
              <a:t>events</a:t>
            </a:r>
            <a:r>
              <a:rPr lang="en" dirty="0"/>
              <a:t>, see various forms of visualizations of data in the forms of charts and maps.</a:t>
            </a:r>
            <a:endParaRPr dirty="0"/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dirty="0"/>
              <a:t>The police can verify the login of user or can delete the user .</a:t>
            </a:r>
            <a:endParaRPr dirty="0"/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dirty="0"/>
              <a:t>We use JWT token, Angular </a:t>
            </a:r>
            <a:r>
              <a:rPr lang="en-US" dirty="0"/>
              <a:t>G</a:t>
            </a:r>
            <a:r>
              <a:rPr lang="en" dirty="0"/>
              <a:t>oogle Maps and Chart</a:t>
            </a:r>
            <a:r>
              <a:rPr lang="en-US" dirty="0"/>
              <a:t>JS</a:t>
            </a:r>
            <a:r>
              <a:rPr lang="en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/>
              <a:t>Technical Specifications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953430"/>
            <a:ext cx="7038900" cy="3639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dirty="0"/>
              <a:t>User Data and crime data  is stored in mongoDb </a:t>
            </a:r>
            <a:r>
              <a:rPr lang="en-US"/>
              <a:t>Atlas</a:t>
            </a:r>
            <a:endParaRPr dirty="0"/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dirty="0" err="1"/>
              <a:t>Passport.js</a:t>
            </a:r>
            <a:r>
              <a:rPr lang="en" dirty="0"/>
              <a:t> for authentication  of the user on Node server</a:t>
            </a:r>
            <a:endParaRPr dirty="0"/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dirty="0"/>
              <a:t>Angular </a:t>
            </a:r>
            <a:r>
              <a:rPr lang="en-US" dirty="0"/>
              <a:t>Material Design has been used </a:t>
            </a:r>
            <a:r>
              <a:rPr lang="en" dirty="0"/>
              <a:t>for defining forms and validations.</a:t>
            </a:r>
            <a:endParaRPr dirty="0"/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dirty="0"/>
              <a:t>Angular Https Interceptor for adding JWT token in each outgoing request if present</a:t>
            </a:r>
            <a:endParaRPr dirty="0"/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dirty="0"/>
              <a:t>Angular </a:t>
            </a:r>
            <a:r>
              <a:rPr lang="en" dirty="0" err="1"/>
              <a:t>auth</a:t>
            </a:r>
            <a:r>
              <a:rPr lang="en" dirty="0"/>
              <a:t> Guard for route protection.</a:t>
            </a:r>
            <a:endParaRPr dirty="0"/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dirty="0"/>
              <a:t>Angular Google maps for  plotting various crimes</a:t>
            </a: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-US" dirty="0"/>
              <a:t>Chart.js is used for plotting the charts on the page using the existing datasets</a:t>
            </a: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-US" dirty="0" err="1"/>
              <a:t>NewsAPI</a:t>
            </a:r>
            <a:r>
              <a:rPr lang="en-US" dirty="0"/>
              <a:t> has been tailored to get user inputs to provide custom search results.</a:t>
            </a: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-US" dirty="0" err="1"/>
              <a:t>NodeMailer</a:t>
            </a:r>
            <a:r>
              <a:rPr lang="en-US" dirty="0"/>
              <a:t> has been used to provide a SOS alert to the emergency contact of the user.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CA9E9A4-BBF0-BC47-BFCE-55ECEBAC0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64" b="4719"/>
          <a:stretch/>
        </p:blipFill>
        <p:spPr>
          <a:xfrm>
            <a:off x="899125" y="751366"/>
            <a:ext cx="7345749" cy="390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34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newspaper&#10;&#10;Description automatically generated">
            <a:extLst>
              <a:ext uri="{FF2B5EF4-FFF2-40B4-BE49-F238E27FC236}">
                <a16:creationId xmlns:a16="http://schemas.microsoft.com/office/drawing/2014/main" id="{6D270DF6-B6B7-544E-8B68-FBED20B88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62"/>
          <a:stretch/>
        </p:blipFill>
        <p:spPr>
          <a:xfrm>
            <a:off x="893463" y="638974"/>
            <a:ext cx="7038900" cy="362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83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C0440C-75A4-4439-BFF2-07EC8DB26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1" y="936683"/>
            <a:ext cx="7804298" cy="328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3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265" y="411789"/>
            <a:ext cx="7363470" cy="4319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2CF175-B065-4BA5-A45E-E7D74F4E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66" y="820074"/>
            <a:ext cx="7478233" cy="35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20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F8AA41-CEA9-466F-B227-6F6576B4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84" y="963982"/>
            <a:ext cx="7377479" cy="34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34561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204</Words>
  <Application>Microsoft Office PowerPoint</Application>
  <PresentationFormat>On-screen Show (16:9)</PresentationFormat>
  <Paragraphs>20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Lato</vt:lpstr>
      <vt:lpstr>Arial</vt:lpstr>
      <vt:lpstr>Montserrat</vt:lpstr>
      <vt:lpstr>Focus</vt:lpstr>
      <vt:lpstr>Crime Catch</vt:lpstr>
      <vt:lpstr>Problem Statement</vt:lpstr>
      <vt:lpstr>Technical Specifications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Catch</dc:title>
  <cp:lastModifiedBy>Lakshit Talreja</cp:lastModifiedBy>
  <cp:revision>18</cp:revision>
  <dcterms:modified xsi:type="dcterms:W3CDTF">2018-12-13T01:05:56Z</dcterms:modified>
</cp:coreProperties>
</file>